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6" r:id="rId3"/>
    <p:sldId id="257" r:id="rId4"/>
    <p:sldId id="260" r:id="rId5"/>
    <p:sldId id="259" r:id="rId6"/>
    <p:sldId id="269" r:id="rId7"/>
    <p:sldId id="263" r:id="rId8"/>
    <p:sldId id="268" r:id="rId9"/>
    <p:sldId id="264" r:id="rId10"/>
    <p:sldId id="265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 autoAdjust="0"/>
    <p:restoredTop sz="94660"/>
  </p:normalViewPr>
  <p:slideViewPr>
    <p:cSldViewPr>
      <p:cViewPr varScale="1">
        <p:scale>
          <a:sx n="69" d="100"/>
          <a:sy n="69" d="100"/>
        </p:scale>
        <p:origin x="145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31DC757-93B0-4A34-98BC-6207B5112D4E}" type="datetimeFigureOut">
              <a:rPr lang="en-US" smtClean="0"/>
              <a:t>07-Apr-19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79EF8CF-C2FA-41BA-9B4C-06EDFFEB1B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28600"/>
            <a:ext cx="6553200" cy="16002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Density </a:t>
            </a:r>
            <a:r>
              <a:rPr lang="en-US" sz="3200" dirty="0"/>
              <a:t>Based Traffic Light Controller Using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2971800"/>
            <a:ext cx="6858000" cy="2286000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accent3">
                    <a:lumMod val="50000"/>
                  </a:schemeClr>
                </a:solidFill>
              </a:rPr>
              <a:t>Nafia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3">
                    <a:lumMod val="50000"/>
                  </a:schemeClr>
                </a:solidFill>
              </a:rPr>
              <a:t>Nowrin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3">
                    <a:lumMod val="50000"/>
                  </a:schemeClr>
                </a:solidFill>
              </a:rPr>
              <a:t>Shitul</a:t>
            </a:r>
            <a:endParaRPr lang="en-US" sz="20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2014-1-60-052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		Mustafa Wasif Allvi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		2015-1-60-022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				</a:t>
            </a:r>
            <a:r>
              <a:rPr lang="en-US" sz="2000" dirty="0" err="1" smtClean="0">
                <a:solidFill>
                  <a:schemeClr val="accent3">
                    <a:lumMod val="50000"/>
                  </a:schemeClr>
                </a:solidFill>
              </a:rPr>
              <a:t>Mohiuddin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3">
                    <a:lumMod val="50000"/>
                  </a:schemeClr>
                </a:solidFill>
              </a:rPr>
              <a:t>Shoikot</a:t>
            </a:r>
            <a:endParaRPr lang="en-US" sz="20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					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2015-1-60-150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5334000" cy="1143000"/>
          </a:xfrm>
        </p:spPr>
        <p:txBody>
          <a:bodyPr>
            <a:normAutofit/>
          </a:bodyPr>
          <a:lstStyle/>
          <a:p>
            <a:r>
              <a:rPr lang="en-US" sz="3200" b="1" u="sng" dirty="0" smtClean="0"/>
              <a:t>Conclusion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547336"/>
            <a:ext cx="8382000" cy="1752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  <a:buNone/>
            </a:pPr>
            <a:r>
              <a:rPr lang="en-US" dirty="0" smtClean="0"/>
              <a:t>“Density Based Traffic Light Controller Using Arduino” is</a:t>
            </a:r>
          </a:p>
          <a:p>
            <a:pPr>
              <a:lnSpc>
                <a:spcPct val="160000"/>
              </a:lnSpc>
              <a:buNone/>
            </a:pPr>
            <a:r>
              <a:rPr lang="en-US" dirty="0" smtClean="0"/>
              <a:t>appropriate enough to use commercially. It will help us to</a:t>
            </a:r>
          </a:p>
          <a:p>
            <a:pPr>
              <a:lnSpc>
                <a:spcPct val="160000"/>
              </a:lnSpc>
              <a:buNone/>
            </a:pPr>
            <a:r>
              <a:rPr lang="en-US" dirty="0" smtClean="0"/>
              <a:t>build a </a:t>
            </a:r>
            <a:r>
              <a:rPr lang="en-US" sz="2800" b="1" dirty="0" smtClean="0">
                <a:solidFill>
                  <a:srgbClr val="00B050"/>
                </a:solidFill>
              </a:rPr>
              <a:t>time friendly </a:t>
            </a:r>
            <a:r>
              <a:rPr lang="en-US" dirty="0" smtClean="0"/>
              <a:t>&amp; </a:t>
            </a:r>
            <a:r>
              <a:rPr lang="en-US" sz="2800" b="1" dirty="0" smtClean="0">
                <a:solidFill>
                  <a:srgbClr val="00B050"/>
                </a:solidFill>
              </a:rPr>
              <a:t>secure traffic </a:t>
            </a:r>
            <a:r>
              <a:rPr lang="en-US" dirty="0" smtClean="0"/>
              <a:t>system.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18126"/>
            <a:ext cx="8153400" cy="3063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" y="0"/>
            <a:ext cx="913014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4800600" cy="1143000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Introduction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239982"/>
            <a:ext cx="7962900" cy="2438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Designing </a:t>
            </a:r>
            <a:r>
              <a:rPr lang="en-US" dirty="0"/>
              <a:t>a traffic signal t</a:t>
            </a:r>
            <a:r>
              <a:rPr lang="en-US" dirty="0" smtClean="0"/>
              <a:t>o </a:t>
            </a:r>
            <a:r>
              <a:rPr lang="en-US" dirty="0"/>
              <a:t>control the traffic lights </a:t>
            </a:r>
            <a:r>
              <a:rPr lang="en-US" sz="2800" b="1" dirty="0">
                <a:solidFill>
                  <a:srgbClr val="00B050"/>
                </a:solidFill>
              </a:rPr>
              <a:t>based on the density </a:t>
            </a:r>
            <a:r>
              <a:rPr lang="en-US" dirty="0"/>
              <a:t>of the </a:t>
            </a:r>
            <a:r>
              <a:rPr lang="en-US" dirty="0" smtClean="0"/>
              <a:t>vehicles and </a:t>
            </a:r>
            <a:r>
              <a:rPr lang="en-US" dirty="0"/>
              <a:t>p</a:t>
            </a:r>
            <a:r>
              <a:rPr lang="en-US" dirty="0" smtClean="0"/>
              <a:t>edestrian </a:t>
            </a:r>
            <a:r>
              <a:rPr lang="en-US" dirty="0"/>
              <a:t>to reduce traffic congestion</a:t>
            </a:r>
            <a:endParaRPr lang="en-US" dirty="0" smtClean="0"/>
          </a:p>
          <a:p>
            <a:pPr>
              <a:buNone/>
            </a:pPr>
            <a:r>
              <a:rPr lang="en-US" dirty="0"/>
              <a:t> 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0"/>
            <a:ext cx="8534400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4456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Project  Aim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4018" y="1447800"/>
            <a:ext cx="8839200" cy="2743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/>
              <a:t> Designing a smart traffic control system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 </a:t>
            </a:r>
            <a:r>
              <a:rPr lang="en-US" dirty="0"/>
              <a:t>To develop coding and to implement it in hardware of </a:t>
            </a:r>
            <a:r>
              <a:rPr lang="en-US" dirty="0" smtClean="0"/>
              <a:t>  density </a:t>
            </a:r>
            <a:r>
              <a:rPr lang="en-US" dirty="0"/>
              <a:t>based traffic light control system using A</a:t>
            </a:r>
            <a:r>
              <a:rPr lang="en-US" dirty="0" smtClean="0"/>
              <a:t>rduino.</a:t>
            </a: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 Control the crowd where density is very high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81400"/>
            <a:ext cx="647700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081"/>
            <a:ext cx="4114800" cy="1143000"/>
          </a:xfrm>
        </p:spPr>
        <p:txBody>
          <a:bodyPr>
            <a:normAutofit/>
          </a:bodyPr>
          <a:lstStyle/>
          <a:p>
            <a:r>
              <a:rPr lang="en-US" sz="3200" b="1" u="sng" dirty="0" smtClean="0"/>
              <a:t>Component Used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525475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Arduino Uno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LED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IR Sensor	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Jumper Wire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02" y="1471012"/>
            <a:ext cx="1457325" cy="126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74" y="2718555"/>
            <a:ext cx="1128021" cy="1128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48" y="3987370"/>
            <a:ext cx="1069398" cy="1069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95" y="5346033"/>
            <a:ext cx="1219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519545"/>
            <a:ext cx="8534400" cy="63246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3600" b="1" u="sng" dirty="0" smtClean="0">
                <a:solidFill>
                  <a:srgbClr val="002060"/>
                </a:solidFill>
              </a:rPr>
              <a:t>Circuit Operation</a:t>
            </a:r>
          </a:p>
          <a:p>
            <a:pPr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800" b="1" u="sng" dirty="0">
                <a:solidFill>
                  <a:srgbClr val="00B0F0"/>
                </a:solidFill>
              </a:rPr>
              <a:t>NORMAL </a:t>
            </a:r>
            <a:r>
              <a:rPr lang="en-US" sz="2800" b="1" u="sng" dirty="0" smtClean="0">
                <a:solidFill>
                  <a:srgbClr val="00B0F0"/>
                </a:solidFill>
              </a:rPr>
              <a:t>MODE 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In this mode of operation green , yellow and red lights change after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fixed time period </a:t>
            </a:r>
            <a:r>
              <a:rPr lang="en-US" dirty="0"/>
              <a:t>like a typical traffic signal. </a:t>
            </a:r>
            <a:r>
              <a:rPr lang="en-US" dirty="0" smtClean="0"/>
              <a:t>Here, light </a:t>
            </a:r>
            <a:r>
              <a:rPr lang="en-US" dirty="0"/>
              <a:t>from IR transmitter LED reach IR receiver without any interruption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800" b="1" u="sng" dirty="0">
                <a:solidFill>
                  <a:srgbClr val="00B0F0"/>
                </a:solidFill>
              </a:rPr>
              <a:t>DENSITY </a:t>
            </a:r>
            <a:r>
              <a:rPr lang="en-US" sz="2800" b="1" u="sng" dirty="0" smtClean="0">
                <a:solidFill>
                  <a:srgbClr val="00B0F0"/>
                </a:solidFill>
              </a:rPr>
              <a:t>MODE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When amount of cars </a:t>
            </a:r>
            <a:r>
              <a:rPr lang="en-US" dirty="0" smtClean="0"/>
              <a:t>increases, light </a:t>
            </a:r>
            <a:r>
              <a:rPr lang="en-US" dirty="0"/>
              <a:t>of IR transmitter </a:t>
            </a:r>
            <a:r>
              <a:rPr lang="en-US" sz="2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intersect by cars </a:t>
            </a:r>
            <a:r>
              <a:rPr lang="en-US" dirty="0"/>
              <a:t>to reach the </a:t>
            </a:r>
            <a:r>
              <a:rPr lang="en-US" dirty="0" smtClean="0"/>
              <a:t>receiver. Where density is high the system will generate the green signal to clear the traffic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467600" cy="1143000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Real life view</a:t>
            </a:r>
            <a:endParaRPr lang="en-US" sz="40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" y="1600200"/>
            <a:ext cx="8722743" cy="51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467600" cy="685800"/>
          </a:xfrm>
        </p:spPr>
        <p:txBody>
          <a:bodyPr>
            <a:normAutofit/>
          </a:bodyPr>
          <a:lstStyle/>
          <a:p>
            <a:r>
              <a:rPr lang="en-US" sz="3600" b="1" u="sng" dirty="0" smtClean="0"/>
              <a:t>Project Video</a:t>
            </a:r>
            <a:endParaRPr lang="en-US" sz="3600" b="1" u="sng" dirty="0"/>
          </a:p>
        </p:txBody>
      </p:sp>
      <p:pic>
        <p:nvPicPr>
          <p:cNvPr id="4" name="VID_20190406_213139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600200"/>
            <a:ext cx="6248400" cy="48736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467600" cy="962891"/>
          </a:xfrm>
        </p:spPr>
        <p:txBody>
          <a:bodyPr>
            <a:normAutofit/>
          </a:bodyPr>
          <a:lstStyle/>
          <a:p>
            <a:r>
              <a:rPr lang="en-US" sz="3200" b="1" u="sng" dirty="0" smtClean="0"/>
              <a:t>Circuit diagram</a:t>
            </a:r>
            <a:endParaRPr lang="en-US" sz="32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7850" y="-171450"/>
            <a:ext cx="51435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93548"/>
            <a:ext cx="7467600" cy="1143000"/>
          </a:xfrm>
        </p:spPr>
        <p:txBody>
          <a:bodyPr/>
          <a:lstStyle/>
          <a:p>
            <a:r>
              <a:rPr lang="en-US" b="1" u="sng" dirty="0" smtClean="0"/>
              <a:t>Future Work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542" y="928670"/>
            <a:ext cx="8763000" cy="48737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/>
              <a:t>We will implement this system for </a:t>
            </a:r>
            <a:r>
              <a:rPr lang="en-US" dirty="0" smtClean="0"/>
              <a:t>traffic controlling in a </a:t>
            </a:r>
          </a:p>
          <a:p>
            <a:pPr marL="0" indent="0">
              <a:buNone/>
            </a:pPr>
            <a:r>
              <a:rPr lang="en-US" dirty="0" smtClean="0"/>
              <a:t>    4 </a:t>
            </a:r>
            <a:r>
              <a:rPr lang="en-US" dirty="0"/>
              <a:t>lane junction</a:t>
            </a:r>
            <a:r>
              <a:rPr lang="en-US" dirty="0" smtClean="0"/>
              <a:t>    </a:t>
            </a:r>
          </a:p>
          <a:p>
            <a:r>
              <a:rPr lang="en-US" dirty="0" smtClean="0"/>
              <a:t>During the red </a:t>
            </a:r>
            <a:r>
              <a:rPr lang="en-US" dirty="0"/>
              <a:t>signal a </a:t>
            </a:r>
            <a:r>
              <a:rPr lang="en-US" dirty="0" smtClean="0"/>
              <a:t>barricade will close the path for both pedestrian and vehicle</a:t>
            </a:r>
          </a:p>
          <a:p>
            <a:r>
              <a:rPr lang="en-US" dirty="0" smtClean="0"/>
              <a:t>During the red signal if any driver try to move in red signal it will turn on an alarm to warn the driver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  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14800"/>
            <a:ext cx="5789542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</TotalTime>
  <Words>176</Words>
  <Application>Microsoft Office PowerPoint</Application>
  <PresentationFormat>On-screen Show (4:3)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Century Schoolbook</vt:lpstr>
      <vt:lpstr>Wingdings</vt:lpstr>
      <vt:lpstr>Wingdings 2</vt:lpstr>
      <vt:lpstr>Oriel</vt:lpstr>
      <vt:lpstr>Density Based Traffic Light Controller Using Arduino</vt:lpstr>
      <vt:lpstr>Introduction</vt:lpstr>
      <vt:lpstr>Project  Aim </vt:lpstr>
      <vt:lpstr>Component Used</vt:lpstr>
      <vt:lpstr>PowerPoint Presentation</vt:lpstr>
      <vt:lpstr>Real life view</vt:lpstr>
      <vt:lpstr>Project Video</vt:lpstr>
      <vt:lpstr>Circuit diagram</vt:lpstr>
      <vt:lpstr>Future Work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</dc:creator>
  <cp:lastModifiedBy>Wasif Allvi</cp:lastModifiedBy>
  <cp:revision>28</cp:revision>
  <dcterms:created xsi:type="dcterms:W3CDTF">2019-04-05T04:59:41Z</dcterms:created>
  <dcterms:modified xsi:type="dcterms:W3CDTF">2019-04-07T16:48:44Z</dcterms:modified>
</cp:coreProperties>
</file>